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213" d="100"/>
          <a:sy n="213" d="100"/>
        </p:scale>
        <p:origin x="-104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86651-2FE8-7F43-94E1-FB39378E917A}" type="datetime1">
              <a:rPr lang="en-US" smtClean="0"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52F7-75EC-8541-BA71-630A17CB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1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3155-A3D0-384D-B9D7-615F5EE499AC}" type="datetime1">
              <a:rPr lang="en-US" smtClean="0"/>
              <a:t>9/1/17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AB39-AFCD-1849-AF78-20F5D045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81697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659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5"/>
            <a:ext cx="4040188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5"/>
            <a:ext cx="4041775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6847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796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96745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5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7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ITS</cp:lastModifiedBy>
  <cp:revision>46</cp:revision>
  <dcterms:created xsi:type="dcterms:W3CDTF">2010-04-12T23:12:02Z</dcterms:created>
  <dcterms:modified xsi:type="dcterms:W3CDTF">2017-09-01T19:35:09Z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