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2" autoAdjust="0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21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9528"/>
            <a:ext cx="7772400" cy="7424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662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5090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charset="0"/>
                <a:ea typeface="Arial" charset="0"/>
                <a:cs typeface="Arial" charset="0"/>
              </a:defRPr>
            </a:lvl1pPr>
            <a:lvl2pPr>
              <a:defRPr sz="2400">
                <a:latin typeface="Arial" charset="0"/>
                <a:ea typeface="Arial" charset="0"/>
                <a:cs typeface="Arial" charset="0"/>
              </a:defRPr>
            </a:lvl2pPr>
            <a:lvl3pPr>
              <a:defRPr sz="2000">
                <a:latin typeface="Arial" charset="0"/>
                <a:ea typeface="Arial" charset="0"/>
                <a:cs typeface="Arial" charset="0"/>
              </a:defRPr>
            </a:lvl3pPr>
            <a:lvl4pPr>
              <a:defRPr sz="1800">
                <a:latin typeface="Arial" charset="0"/>
                <a:ea typeface="Arial" charset="0"/>
                <a:cs typeface="Arial" charset="0"/>
              </a:defRPr>
            </a:lvl4pPr>
            <a:lvl5pPr>
              <a:defRPr sz="1800"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50900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charset="0"/>
                <a:ea typeface="Arial" charset="0"/>
                <a:cs typeface="Arial" charset="0"/>
              </a:defRPr>
            </a:lvl1pPr>
            <a:lvl2pPr>
              <a:defRPr sz="2400">
                <a:latin typeface="Arial" charset="0"/>
                <a:ea typeface="Arial" charset="0"/>
                <a:cs typeface="Arial" charset="0"/>
              </a:defRPr>
            </a:lvl2pPr>
            <a:lvl3pPr>
              <a:defRPr sz="2000">
                <a:latin typeface="Arial" charset="0"/>
                <a:ea typeface="Arial" charset="0"/>
                <a:cs typeface="Arial" charset="0"/>
              </a:defRPr>
            </a:lvl3pPr>
            <a:lvl4pPr>
              <a:defRPr sz="1800">
                <a:latin typeface="Arial" charset="0"/>
                <a:ea typeface="Arial" charset="0"/>
                <a:cs typeface="Arial" charset="0"/>
              </a:defRPr>
            </a:lvl4pPr>
            <a:lvl5pPr>
              <a:defRPr sz="1800">
                <a:latin typeface="Arial" charset="0"/>
                <a:ea typeface="Arial" charset="0"/>
                <a:cs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06587"/>
            <a:ext cx="4040188" cy="30025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latin typeface="Arial" charset="0"/>
                <a:ea typeface="Arial" charset="0"/>
                <a:cs typeface="Arial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06587"/>
            <a:ext cx="4041775" cy="30025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charset="0"/>
                <a:ea typeface="Arial" charset="0"/>
                <a:cs typeface="Arial" charset="0"/>
              </a:defRPr>
            </a:lvl1pPr>
            <a:lvl2pPr>
              <a:defRPr sz="20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600">
                <a:latin typeface="Arial" charset="0"/>
                <a:ea typeface="Arial" charset="0"/>
                <a:cs typeface="Arial" charset="0"/>
              </a:defRPr>
            </a:lvl4pPr>
            <a:lvl5pPr>
              <a:defRPr sz="1600">
                <a:latin typeface="Arial" charset="0"/>
                <a:ea typeface="Arial" charset="0"/>
                <a:cs typeface="Arial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51863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charset="0"/>
                <a:ea typeface="Arial" charset="0"/>
                <a:cs typeface="Arial" charset="0"/>
              </a:defRPr>
            </a:lvl1pPr>
            <a:lvl2pPr>
              <a:defRPr sz="2800"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647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350722"/>
            <a:ext cx="5486400" cy="54167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09853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47017"/>
            <a:ext cx="5486400" cy="769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155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42</cp:revision>
  <dcterms:created xsi:type="dcterms:W3CDTF">2010-04-12T23:12:02Z</dcterms:created>
  <dcterms:modified xsi:type="dcterms:W3CDTF">2018-08-15T13:40:20Z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